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28/03/2017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23819" r="-141" b="34697"/>
          <a:stretch/>
        </p:blipFill>
        <p:spPr>
          <a:xfrm>
            <a:off x="0" y="717334"/>
            <a:ext cx="6876288" cy="2157984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36789"/>
              </p:ext>
            </p:extLst>
          </p:nvPr>
        </p:nvGraphicFramePr>
        <p:xfrm>
          <a:off x="3893680" y="7020437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702353" y="3351662"/>
            <a:ext cx="294990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+4,500 horas de experiencia en posiciones de liderazgo de proyectos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Cubrir los requisitos de elegibilidad del PMI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88117" y="2979143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53389" y="2959761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958326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19" y="298031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4811628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MS Mincho" charset="-128"/>
                <a:cs typeface="Times New Roman" charset="0"/>
              </a:rPr>
              <a:t>¿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</a:t>
            </a: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011634" y="3972517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77792" y="4362950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01 – Introducción al programa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02 – Introducción a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03 – Dirección de Proyectos, marco de referencia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04 – Integración de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05 – Administración del alcance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06 – Administración del calendario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07 – Administración de los costos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08 – Administración de la calidad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09 – Administración de recursos humanos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10 – Administración de la comunicación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11 – Administración de los riesgos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12 – Administración de las compras 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Modulo 13 – Administración de los interesados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14 – Recomendaciones generales 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15 – Examen final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16 </a:t>
            </a:r>
            <a:r>
              <a:rPr lang="mr-IN" sz="900" dirty="0">
                <a:latin typeface="Arial" charset="0"/>
                <a:ea typeface="MS Mincho" charset="-128"/>
                <a:cs typeface="Times New Roman" charset="0"/>
              </a:rPr>
              <a:t>–</a:t>
            </a: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 Cierre del programa.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746737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70537" y="8027144"/>
            <a:ext cx="3397541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48 horas en dos modalidades de curso: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6 Sesiones sabatinas de 8:00 a 17:00 horas o,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16 Sesiones dos veces a la semana de 18:30 a 21:30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" y="7720587"/>
            <a:ext cx="318203" cy="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99460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66" y="727806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5499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81433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56" y="8295806"/>
            <a:ext cx="538018" cy="3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Nuestro programa de certificación ha sido impartido con éxito desde 2005. Los egresados de nuestro programa que presentan el examen tienen un 85% de éxito en su primer intento. </a:t>
            </a:r>
            <a:endParaRPr lang="es-ES_tradnl" sz="1100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9" y="8249828"/>
            <a:ext cx="764824" cy="3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25" y="8297971"/>
            <a:ext cx="581012" cy="3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170538" y="3424332"/>
            <a:ext cx="348809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Incrementar dramáticamente las probabilidades de acreditar el examen de certificación PMP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Entender el enfoque del PMI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hacia la disciplina de dirección de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Saber interpretar el PMBOK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y cómo aplicar sus principios durante la ejecución de los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-234329" y="5196733"/>
            <a:ext cx="3836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tabLst>
                <a:tab pos="107950" algn="l"/>
              </a:tabLst>
            </a:pPr>
            <a:r>
              <a:rPr lang="es-ES" sz="1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redondeado 21"/>
          <p:cNvSpPr/>
          <p:nvPr/>
        </p:nvSpPr>
        <p:spPr>
          <a:xfrm>
            <a:off x="3743375" y="7027633"/>
            <a:ext cx="2897832" cy="110626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425996" y="6895764"/>
            <a:ext cx="1556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100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Text Box 70"/>
          <p:cNvSpPr txBox="1">
            <a:spLocks noChangeArrowheads="1"/>
          </p:cNvSpPr>
          <p:nvPr/>
        </p:nvSpPr>
        <p:spPr bwMode="auto">
          <a:xfrm>
            <a:off x="459662" y="5767726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38639" y="6066837"/>
            <a:ext cx="36047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incluye: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1000" dirty="0" smtClean="0">
                <a:latin typeface="Arial" charset="0"/>
                <a:ea typeface="Arial" charset="0"/>
                <a:cs typeface="Arial" charset="0"/>
              </a:rPr>
              <a:t>Material </a:t>
            </a: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usado por el instructor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Acceso a simulador web con más de 1,000 preguntas en ingles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Libro de texto de apoyo en ingles 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Más de 15 exámenes tipo configurados por nuestros instructores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Inscripción al PMI y examen de certificación PMP </a:t>
            </a:r>
            <a:r>
              <a:rPr lang="es-ES" sz="700" dirty="0" smtClean="0">
                <a:latin typeface="Arial" charset="0"/>
                <a:ea typeface="Arial" charset="0"/>
                <a:cs typeface="Arial" charset="0"/>
              </a:rPr>
              <a:t>(Opcional)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Constancia de participación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-43589"/>
            <a:ext cx="685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Programa TenStep PMP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" y="4716012"/>
            <a:ext cx="419111" cy="4159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" y="5704985"/>
            <a:ext cx="387219" cy="3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766"/>
              </p:ext>
            </p:extLst>
          </p:nvPr>
        </p:nvGraphicFramePr>
        <p:xfrm>
          <a:off x="679172" y="3786385"/>
          <a:ext cx="5628861" cy="2194560"/>
        </p:xfrm>
        <a:graphic>
          <a:graphicData uri="http://schemas.openxmlformats.org/drawingml/2006/table">
            <a:tbl>
              <a:tblPr firstRow="1" bandRow="1" bandCol="1">
                <a:tableStyleId>{21E4AEA4-8DFA-4A89-87EB-49C32662AFE0}</a:tableStyleId>
              </a:tblPr>
              <a:tblGrid>
                <a:gridCol w="1876287"/>
                <a:gridCol w="1876287"/>
                <a:gridCol w="1876287"/>
              </a:tblGrid>
              <a:tr h="295682">
                <a:tc gridSpan="3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PMP </a:t>
                      </a:r>
                      <a:r>
                        <a:rPr lang="es-ES_tradnl" sz="1800" dirty="0" err="1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Prep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- 48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Todo incluido 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Programa</a:t>
                      </a:r>
                      <a:r>
                        <a:rPr lang="es-ES_tradnl" sz="14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+ KIT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$34,510.00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$18,101.00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$30,009.20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$15,740.00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$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76474" y="634997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6474" y="677068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76474" y="723063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76474" y="771546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77684" y="627158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77684" y="670717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77684" y="714715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77684" y="765390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817929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814851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81639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815108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816647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264550"/>
            <a:ext cx="601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PM00.99 - Programa TenStep PMP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>
                <a:solidFill>
                  <a:srgbClr val="FFFFFF"/>
                </a:solidFill>
                <a:latin typeface="Century Gothic" panose="020B0502020202020204" pitchFamily="34" charset="0"/>
                <a:ea typeface="MS Mincho" charset="-128"/>
                <a:cs typeface="Arial" charset="0"/>
              </a:rPr>
              <a:t>Aprovecha nuestros cursos y las facilidades de pago,   es la mejor inversión para tu futuro</a:t>
            </a:r>
            <a:endParaRPr lang="es-ES_tradnl" sz="1100" i="1" dirty="0"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4047</TotalTime>
  <Words>364</Words>
  <Application>Microsoft Office PowerPoint</Application>
  <PresentationFormat>Presentación en pantalla (4:3)</PresentationFormat>
  <Paragraphs>83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32</cp:revision>
  <cp:lastPrinted>2016-12-18T01:09:10Z</cp:lastPrinted>
  <dcterms:created xsi:type="dcterms:W3CDTF">2016-12-17T23:56:12Z</dcterms:created>
  <dcterms:modified xsi:type="dcterms:W3CDTF">2017-03-28T21:54:42Z</dcterms:modified>
</cp:coreProperties>
</file>